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d980cde11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d980cde1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d980cde11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d980cde1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d980cde11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d980cde1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respostas.com.vc/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respostas.com.vc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espostas.com.vc/como-conseguir-juntar-dinheiro-ganhando-pouco/" TargetMode="External"/><Relationship Id="rId4" Type="http://schemas.openxmlformats.org/officeDocument/2006/relationships/hyperlink" Target="https://respostas.com.vc/como-conseguir-laudo-pcd-para-o-trabalho/" TargetMode="External"/><Relationship Id="rId5" Type="http://schemas.openxmlformats.org/officeDocument/2006/relationships/hyperlink" Target="https://respostas.com.vc/como-conseguir-o-segurodesemprego/" TargetMode="External"/><Relationship Id="rId6" Type="http://schemas.openxmlformats.org/officeDocument/2006/relationships/hyperlink" Target="https://respostas.com.vc/como-conseguir-contracheque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respostas.com.vc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27336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Respostas com Você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37035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u="sng">
                <a:solidFill>
                  <a:schemeClr val="hlink"/>
                </a:solidFill>
                <a:hlinkClick r:id="rId3"/>
              </a:rPr>
              <a:t>https://respostas.com.vc/</a:t>
            </a:r>
            <a:endParaRPr sz="240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2625" y="696618"/>
            <a:ext cx="6538760" cy="1616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é o Respostas com Você?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O Respostas com Você (</a:t>
            </a:r>
            <a:r>
              <a:rPr lang="pt-BR" u="sng">
                <a:solidFill>
                  <a:schemeClr val="hlink"/>
                </a:solidFill>
                <a:hlinkClick r:id="rId3"/>
              </a:rPr>
              <a:t>respostas.com.vc</a:t>
            </a:r>
            <a:r>
              <a:rPr lang="pt-BR"/>
              <a:t>) é uma Startup de perguntas e respostas que traz informações atualizadas sobre todos os temas que você pode imaginar.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244575"/>
            <a:ext cx="8222100" cy="12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Respostas com Você é o mesmo que Respostas.com.vc?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Sim. Respostas.com.vc é o mesmo que Respostas com Você.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244575"/>
            <a:ext cx="8222100" cy="12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Quais carreiras existem na Startup Respostas com Você?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Editor de Conteúdo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Desenvolvedor Web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Ilustrador Digital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/>
              <a:t>Relações Públicas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471900" y="244575"/>
            <a:ext cx="8222100" cy="12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Quais os tipos de dúvidas respondidas?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Todo tipo de dúvida é respondida em nosso site, como por exemplo: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https://respostas.com.vc/como-conseguir-juntar-dinheiro-ganhando-pouco/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https://respostas.com.vc/como-conseguir-laudo-pcd-para-o-trabalho/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5"/>
              </a:rPr>
              <a:t>https://respostas.com.vc/como-conseguir-o-segurodesemprego/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6"/>
              </a:rPr>
              <a:t>https://respostas.com.vc/como-conseguir-contracheque/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Obrigado!</a:t>
            </a:r>
            <a:endParaRPr sz="3000"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Contato</a:t>
            </a:r>
            <a:r>
              <a:rPr lang="pt-BR" sz="1400"/>
              <a:t>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400"/>
              <a:t>Rua José Alvim, 428 - Sala 4 - Centro, Atibaia - SP, CEP 12940-750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400"/>
              <a:t>contato@respostas.com.vc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u="sng">
                <a:solidFill>
                  <a:schemeClr val="hlink"/>
                </a:solidFill>
                <a:hlinkClick r:id="rId3"/>
              </a:rPr>
              <a:t>https://respostas.com.vc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 </a:t>
            </a:r>
            <a:endParaRPr sz="1400"/>
          </a:p>
        </p:txBody>
      </p:sp>
      <p:pic>
        <p:nvPicPr>
          <p:cNvPr descr="Imagem em preto e branco de baixo para cima da ponte Golden Gate" id="100" name="Google Shape;100;p18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